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64"/>
    <a:srgbClr val="EAE6E6"/>
    <a:srgbClr val="1C7B30"/>
    <a:srgbClr val="49A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993DD6-3542-4B54-BA68-48935DAF4031}" v="4" dt="2025-07-28T15:45:43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708"/>
  </p:normalViewPr>
  <p:slideViewPr>
    <p:cSldViewPr snapToGrid="0" snapToObjects="1">
      <p:cViewPr varScale="1">
        <p:scale>
          <a:sx n="106" d="100"/>
          <a:sy n="106" d="100"/>
        </p:scale>
        <p:origin x="45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uglas Duarte (Designer - Sede)" userId="1ae586d3-3616-4caf-be23-e7a597e20ebc" providerId="ADAL" clId="{9295EE49-A8CE-4239-9E85-0653D686AB51}"/>
    <pc:docChg chg="undo custSel modSld">
      <pc:chgData name="Douglas Duarte (Designer - Sede)" userId="1ae586d3-3616-4caf-be23-e7a597e20ebc" providerId="ADAL" clId="{9295EE49-A8CE-4239-9E85-0653D686AB51}" dt="2025-07-11T14:11:47.833" v="101" actId="255"/>
      <pc:docMkLst>
        <pc:docMk/>
      </pc:docMkLst>
      <pc:sldChg chg="addSp delSp modSp mod">
        <pc:chgData name="Douglas Duarte (Designer - Sede)" userId="1ae586d3-3616-4caf-be23-e7a597e20ebc" providerId="ADAL" clId="{9295EE49-A8CE-4239-9E85-0653D686AB51}" dt="2025-07-11T14:11:47.833" v="101" actId="255"/>
        <pc:sldMkLst>
          <pc:docMk/>
          <pc:sldMk cId="1275689754" sldId="256"/>
        </pc:sldMkLst>
        <pc:spChg chg="mod ord">
          <ac:chgData name="Douglas Duarte (Designer - Sede)" userId="1ae586d3-3616-4caf-be23-e7a597e20ebc" providerId="ADAL" clId="{9295EE49-A8CE-4239-9E85-0653D686AB51}" dt="2025-07-11T14:11:17.215" v="99" actId="20577"/>
          <ac:spMkLst>
            <pc:docMk/>
            <pc:sldMk cId="1275689754" sldId="256"/>
            <ac:spMk id="3" creationId="{2E8592FC-3945-B845-9176-F7A46022B597}"/>
          </ac:spMkLst>
        </pc:spChg>
        <pc:spChg chg="mod ord">
          <ac:chgData name="Douglas Duarte (Designer - Sede)" userId="1ae586d3-3616-4caf-be23-e7a597e20ebc" providerId="ADAL" clId="{9295EE49-A8CE-4239-9E85-0653D686AB51}" dt="2025-07-11T14:07:35.940" v="75" actId="1076"/>
          <ac:spMkLst>
            <pc:docMk/>
            <pc:sldMk cId="1275689754" sldId="256"/>
            <ac:spMk id="4" creationId="{39171802-C8F7-FE8A-9090-7AB594E02E03}"/>
          </ac:spMkLst>
        </pc:spChg>
        <pc:spChg chg="mod">
          <ac:chgData name="Douglas Duarte (Designer - Sede)" userId="1ae586d3-3616-4caf-be23-e7a597e20ebc" providerId="ADAL" clId="{9295EE49-A8CE-4239-9E85-0653D686AB51}" dt="2025-07-11T14:07:02.891" v="71" actId="1076"/>
          <ac:spMkLst>
            <pc:docMk/>
            <pc:sldMk cId="1275689754" sldId="256"/>
            <ac:spMk id="5" creationId="{6226D86F-794D-8A2B-9044-A95EE560CB53}"/>
          </ac:spMkLst>
        </pc:spChg>
        <pc:spChg chg="add mod">
          <ac:chgData name="Douglas Duarte (Designer - Sede)" userId="1ae586d3-3616-4caf-be23-e7a597e20ebc" providerId="ADAL" clId="{9295EE49-A8CE-4239-9E85-0653D686AB51}" dt="2025-07-11T14:11:47.833" v="101" actId="255"/>
          <ac:spMkLst>
            <pc:docMk/>
            <pc:sldMk cId="1275689754" sldId="256"/>
            <ac:spMk id="36" creationId="{45673101-E040-844A-B849-C45D8F91FFE0}"/>
          </ac:spMkLst>
        </pc:spChg>
        <pc:picChg chg="add mod ord">
          <ac:chgData name="Douglas Duarte (Designer - Sede)" userId="1ae586d3-3616-4caf-be23-e7a597e20ebc" providerId="ADAL" clId="{9295EE49-A8CE-4239-9E85-0653D686AB51}" dt="2025-07-11T14:07:23.298" v="72" actId="167"/>
          <ac:picMkLst>
            <pc:docMk/>
            <pc:sldMk cId="1275689754" sldId="256"/>
            <ac:picMk id="15" creationId="{D10E6866-8D1D-795B-21B1-98DBAA81B2E4}"/>
          </ac:picMkLst>
        </pc:picChg>
        <pc:picChg chg="add mod">
          <ac:chgData name="Douglas Duarte (Designer - Sede)" userId="1ae586d3-3616-4caf-be23-e7a597e20ebc" providerId="ADAL" clId="{9295EE49-A8CE-4239-9E85-0653D686AB51}" dt="2025-07-11T14:05:55.434" v="55" actId="1076"/>
          <ac:picMkLst>
            <pc:docMk/>
            <pc:sldMk cId="1275689754" sldId="256"/>
            <ac:picMk id="17" creationId="{83DF9733-5B37-74AB-2A81-EEF4C5110676}"/>
          </ac:picMkLst>
        </pc:picChg>
        <pc:picChg chg="add mod">
          <ac:chgData name="Douglas Duarte (Designer - Sede)" userId="1ae586d3-3616-4caf-be23-e7a597e20ebc" providerId="ADAL" clId="{9295EE49-A8CE-4239-9E85-0653D686AB51}" dt="2025-07-11T14:06:30.940" v="66" actId="1076"/>
          <ac:picMkLst>
            <pc:docMk/>
            <pc:sldMk cId="1275689754" sldId="256"/>
            <ac:picMk id="19" creationId="{2F6D748F-0EFC-653C-37F3-0DDE1A5F01A2}"/>
          </ac:picMkLst>
        </pc:picChg>
        <pc:picChg chg="add mod">
          <ac:chgData name="Douglas Duarte (Designer - Sede)" userId="1ae586d3-3616-4caf-be23-e7a597e20ebc" providerId="ADAL" clId="{9295EE49-A8CE-4239-9E85-0653D686AB51}" dt="2025-07-11T14:06:35.053" v="67" actId="1076"/>
          <ac:picMkLst>
            <pc:docMk/>
            <pc:sldMk cId="1275689754" sldId="256"/>
            <ac:picMk id="21" creationId="{61AACA2F-68D9-9A76-5EB0-9CED1D41CADA}"/>
          </ac:picMkLst>
        </pc:picChg>
        <pc:picChg chg="add mod">
          <ac:chgData name="Douglas Duarte (Designer - Sede)" userId="1ae586d3-3616-4caf-be23-e7a597e20ebc" providerId="ADAL" clId="{9295EE49-A8CE-4239-9E85-0653D686AB51}" dt="2025-07-11T14:05:45.484" v="52" actId="1076"/>
          <ac:picMkLst>
            <pc:docMk/>
            <pc:sldMk cId="1275689754" sldId="256"/>
            <ac:picMk id="23" creationId="{AC73DD7A-3B36-EF13-FAD2-ADFE227C538E}"/>
          </ac:picMkLst>
        </pc:picChg>
        <pc:picChg chg="add mod">
          <ac:chgData name="Douglas Duarte (Designer - Sede)" userId="1ae586d3-3616-4caf-be23-e7a597e20ebc" providerId="ADAL" clId="{9295EE49-A8CE-4239-9E85-0653D686AB51}" dt="2025-07-11T14:06:04.603" v="57" actId="1076"/>
          <ac:picMkLst>
            <pc:docMk/>
            <pc:sldMk cId="1275689754" sldId="256"/>
            <ac:picMk id="25" creationId="{0FD40C65-9947-EBF3-4CA0-90D473BAD71F}"/>
          </ac:picMkLst>
        </pc:picChg>
        <pc:picChg chg="add mod">
          <ac:chgData name="Douglas Duarte (Designer - Sede)" userId="1ae586d3-3616-4caf-be23-e7a597e20ebc" providerId="ADAL" clId="{9295EE49-A8CE-4239-9E85-0653D686AB51}" dt="2025-07-11T14:05:59.836" v="56" actId="1076"/>
          <ac:picMkLst>
            <pc:docMk/>
            <pc:sldMk cId="1275689754" sldId="256"/>
            <ac:picMk id="27" creationId="{12DF644F-F6BB-41F0-946F-D7A888BFB9A1}"/>
          </ac:picMkLst>
        </pc:picChg>
        <pc:picChg chg="add mod">
          <ac:chgData name="Douglas Duarte (Designer - Sede)" userId="1ae586d3-3616-4caf-be23-e7a597e20ebc" providerId="ADAL" clId="{9295EE49-A8CE-4239-9E85-0653D686AB51}" dt="2025-07-11T14:06:46.404" v="68" actId="1076"/>
          <ac:picMkLst>
            <pc:docMk/>
            <pc:sldMk cId="1275689754" sldId="256"/>
            <ac:picMk id="29" creationId="{AEA4A186-36AD-90E6-C8D3-FBF6F6ECFC9E}"/>
          </ac:picMkLst>
        </pc:picChg>
        <pc:picChg chg="add mod">
          <ac:chgData name="Douglas Duarte (Designer - Sede)" userId="1ae586d3-3616-4caf-be23-e7a597e20ebc" providerId="ADAL" clId="{9295EE49-A8CE-4239-9E85-0653D686AB51}" dt="2025-07-11T14:06:56.115" v="70" actId="1076"/>
          <ac:picMkLst>
            <pc:docMk/>
            <pc:sldMk cId="1275689754" sldId="256"/>
            <ac:picMk id="31" creationId="{41B0E42D-AC8C-C0AA-5E21-0BDC8FB8161E}"/>
          </ac:picMkLst>
        </pc:picChg>
        <pc:picChg chg="add mod">
          <ac:chgData name="Douglas Duarte (Designer - Sede)" userId="1ae586d3-3616-4caf-be23-e7a597e20ebc" providerId="ADAL" clId="{9295EE49-A8CE-4239-9E85-0653D686AB51}" dt="2025-07-11T14:06:52.828" v="69" actId="1076"/>
          <ac:picMkLst>
            <pc:docMk/>
            <pc:sldMk cId="1275689754" sldId="256"/>
            <ac:picMk id="33" creationId="{C38E48F2-2B8A-3735-CA02-EFE0BC56E99E}"/>
          </ac:picMkLst>
        </pc:picChg>
      </pc:sldChg>
    </pc:docChg>
  </pc:docChgLst>
  <pc:docChgLst>
    <pc:chgData name="Miguel Mendes (Coordenador Comunicacao - Sede)" userId="911b8172-c049-4b44-a256-83687c6546c0" providerId="ADAL" clId="{29A32EF7-1AD4-46DD-B629-E7DF46F7A08C}"/>
    <pc:docChg chg="modSld">
      <pc:chgData name="Miguel Mendes (Coordenador Comunicacao - Sede)" userId="911b8172-c049-4b44-a256-83687c6546c0" providerId="ADAL" clId="{29A32EF7-1AD4-46DD-B629-E7DF46F7A08C}" dt="2025-07-15T08:36:01.206" v="0" actId="6549"/>
      <pc:docMkLst>
        <pc:docMk/>
      </pc:docMkLst>
      <pc:sldChg chg="modSp mod">
        <pc:chgData name="Miguel Mendes (Coordenador Comunicacao - Sede)" userId="911b8172-c049-4b44-a256-83687c6546c0" providerId="ADAL" clId="{29A32EF7-1AD4-46DD-B629-E7DF46F7A08C}" dt="2025-07-15T08:36:01.206" v="0" actId="6549"/>
        <pc:sldMkLst>
          <pc:docMk/>
          <pc:sldMk cId="1275689754" sldId="256"/>
        </pc:sldMkLst>
        <pc:spChg chg="mod">
          <ac:chgData name="Miguel Mendes (Coordenador Comunicacao - Sede)" userId="911b8172-c049-4b44-a256-83687c6546c0" providerId="ADAL" clId="{29A32EF7-1AD4-46DD-B629-E7DF46F7A08C}" dt="2025-07-15T08:36:01.206" v="0" actId="6549"/>
          <ac:spMkLst>
            <pc:docMk/>
            <pc:sldMk cId="1275689754" sldId="256"/>
            <ac:spMk id="3" creationId="{2E8592FC-3945-B845-9176-F7A46022B597}"/>
          </ac:spMkLst>
        </pc:spChg>
      </pc:sldChg>
    </pc:docChg>
  </pc:docChgLst>
  <pc:docChgLst>
    <pc:chgData name="Douglas Duarte (Designer - Sede)" userId="1ae586d3-3616-4caf-be23-e7a597e20ebc" providerId="ADAL" clId="{21993DD6-3542-4B54-BA68-48935DAF4031}"/>
    <pc:docChg chg="modSld">
      <pc:chgData name="Douglas Duarte (Designer - Sede)" userId="1ae586d3-3616-4caf-be23-e7a597e20ebc" providerId="ADAL" clId="{21993DD6-3542-4B54-BA68-48935DAF4031}" dt="2025-07-28T15:45:49.366" v="10" actId="688"/>
      <pc:docMkLst>
        <pc:docMk/>
      </pc:docMkLst>
      <pc:sldChg chg="modSp mod">
        <pc:chgData name="Douglas Duarte (Designer - Sede)" userId="1ae586d3-3616-4caf-be23-e7a597e20ebc" providerId="ADAL" clId="{21993DD6-3542-4B54-BA68-48935DAF4031}" dt="2025-07-28T15:45:49.366" v="10" actId="688"/>
        <pc:sldMkLst>
          <pc:docMk/>
          <pc:sldMk cId="1275689754" sldId="256"/>
        </pc:sldMkLst>
        <pc:picChg chg="mod">
          <ac:chgData name="Douglas Duarte (Designer - Sede)" userId="1ae586d3-3616-4caf-be23-e7a597e20ebc" providerId="ADAL" clId="{21993DD6-3542-4B54-BA68-48935DAF4031}" dt="2025-07-28T15:45:22.986" v="4" actId="14100"/>
          <ac:picMkLst>
            <pc:docMk/>
            <pc:sldMk cId="1275689754" sldId="256"/>
            <ac:picMk id="23" creationId="{AC73DD7A-3B36-EF13-FAD2-ADFE227C538E}"/>
          </ac:picMkLst>
        </pc:picChg>
        <pc:picChg chg="mod">
          <ac:chgData name="Douglas Duarte (Designer - Sede)" userId="1ae586d3-3616-4caf-be23-e7a597e20ebc" providerId="ADAL" clId="{21993DD6-3542-4B54-BA68-48935DAF4031}" dt="2025-07-28T15:45:35.912" v="7" actId="14100"/>
          <ac:picMkLst>
            <pc:docMk/>
            <pc:sldMk cId="1275689754" sldId="256"/>
            <ac:picMk id="25" creationId="{0FD40C65-9947-EBF3-4CA0-90D473BAD71F}"/>
          </ac:picMkLst>
        </pc:picChg>
        <pc:picChg chg="mod">
          <ac:chgData name="Douglas Duarte (Designer - Sede)" userId="1ae586d3-3616-4caf-be23-e7a597e20ebc" providerId="ADAL" clId="{21993DD6-3542-4B54-BA68-48935DAF4031}" dt="2025-07-28T15:45:49.366" v="10" actId="688"/>
          <ac:picMkLst>
            <pc:docMk/>
            <pc:sldMk cId="1275689754" sldId="256"/>
            <ac:picMk id="27" creationId="{12DF644F-F6BB-41F0-946F-D7A888BFB9A1}"/>
          </ac:picMkLst>
        </pc:picChg>
        <pc:picChg chg="mod">
          <ac:chgData name="Douglas Duarte (Designer - Sede)" userId="1ae586d3-3616-4caf-be23-e7a597e20ebc" providerId="ADAL" clId="{21993DD6-3542-4B54-BA68-48935DAF4031}" dt="2025-07-28T15:45:13.086" v="2" actId="14100"/>
          <ac:picMkLst>
            <pc:docMk/>
            <pc:sldMk cId="1275689754" sldId="256"/>
            <ac:picMk id="33" creationId="{C38E48F2-2B8A-3735-CA02-EFE0BC56E99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924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1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965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3236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505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71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057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15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63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17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08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0BDA6-4702-F642-9A8F-431042820EF2}" type="datetimeFigureOut">
              <a:rPr lang="pt-PT" smtClean="0"/>
              <a:t>28/07/2025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C7569-2830-E748-8E95-7758BE6C03F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82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9171802-C8F7-FE8A-9090-7AB594E02E03}"/>
              </a:ext>
            </a:extLst>
          </p:cNvPr>
          <p:cNvSpPr/>
          <p:nvPr/>
        </p:nvSpPr>
        <p:spPr>
          <a:xfrm>
            <a:off x="1" y="0"/>
            <a:ext cx="6858000" cy="7367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50"/>
          </a:p>
        </p:txBody>
      </p:sp>
      <p:pic>
        <p:nvPicPr>
          <p:cNvPr id="15" name="Gráfico 14">
            <a:extLst>
              <a:ext uri="{FF2B5EF4-FFF2-40B4-BE49-F238E27FC236}">
                <a16:creationId xmlns:a16="http://schemas.microsoft.com/office/drawing/2014/main" id="{D10E6866-8D1D-795B-21B1-98DBAA81B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5" y="2554"/>
            <a:ext cx="6859779" cy="990344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6226D86F-794D-8A2B-9044-A95EE560CB53}"/>
              </a:ext>
            </a:extLst>
          </p:cNvPr>
          <p:cNvSpPr txBox="1"/>
          <p:nvPr/>
        </p:nvSpPr>
        <p:spPr>
          <a:xfrm>
            <a:off x="1822446" y="2702694"/>
            <a:ext cx="3213106" cy="4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566" b="1" dirty="0">
                <a:solidFill>
                  <a:schemeClr val="bg1">
                    <a:lumMod val="85000"/>
                  </a:schemeClr>
                </a:solidFill>
              </a:rPr>
              <a:t>IMAGEM DO CARTAZ</a:t>
            </a:r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83DF9733-5B37-74AB-2A81-EEF4C51106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0697" y="6199561"/>
            <a:ext cx="6018160" cy="3331893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2F6D748F-0EFC-653C-37F3-0DDE1A5F01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03837" y="5453685"/>
            <a:ext cx="1479622" cy="1491751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61AACA2F-68D9-9A76-5EB0-9CED1D41CA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01055" y="8529967"/>
            <a:ext cx="1602536" cy="1164433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AC73DD7A-3B36-EF13-FAD2-ADFE227C538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-160980" y="3952100"/>
            <a:ext cx="1009206" cy="1009206"/>
          </a:xfrm>
          <a:prstGeom prst="rect">
            <a:avLst/>
          </a:prstGeom>
        </p:spPr>
      </p:pic>
      <p:pic>
        <p:nvPicPr>
          <p:cNvPr id="25" name="Gráfico 24">
            <a:extLst>
              <a:ext uri="{FF2B5EF4-FFF2-40B4-BE49-F238E27FC236}">
                <a16:creationId xmlns:a16="http://schemas.microsoft.com/office/drawing/2014/main" id="{0FD40C65-9947-EBF3-4CA0-90D473BAD71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9980712">
            <a:off x="655308" y="4940239"/>
            <a:ext cx="995600" cy="995600"/>
          </a:xfrm>
          <a:prstGeom prst="rect">
            <a:avLst/>
          </a:prstGeom>
        </p:spPr>
      </p:pic>
      <p:pic>
        <p:nvPicPr>
          <p:cNvPr id="27" name="Gráfico 26">
            <a:extLst>
              <a:ext uri="{FF2B5EF4-FFF2-40B4-BE49-F238E27FC236}">
                <a16:creationId xmlns:a16="http://schemas.microsoft.com/office/drawing/2014/main" id="{12DF644F-F6BB-41F0-946F-D7A888BFB9A1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321998">
            <a:off x="232779" y="5440974"/>
            <a:ext cx="1006474" cy="1006474"/>
          </a:xfrm>
          <a:prstGeom prst="rect">
            <a:avLst/>
          </a:prstGeom>
        </p:spPr>
      </p:pic>
      <p:pic>
        <p:nvPicPr>
          <p:cNvPr id="29" name="Gráfico 28">
            <a:extLst>
              <a:ext uri="{FF2B5EF4-FFF2-40B4-BE49-F238E27FC236}">
                <a16:creationId xmlns:a16="http://schemas.microsoft.com/office/drawing/2014/main" id="{AEA4A186-36AD-90E6-C8D3-FBF6F6ECFC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-216852" y="9020792"/>
            <a:ext cx="1348897" cy="1072200"/>
          </a:xfrm>
          <a:prstGeom prst="rect">
            <a:avLst/>
          </a:prstGeom>
        </p:spPr>
      </p:pic>
      <p:pic>
        <p:nvPicPr>
          <p:cNvPr id="31" name="Gráfico 30">
            <a:extLst>
              <a:ext uri="{FF2B5EF4-FFF2-40B4-BE49-F238E27FC236}">
                <a16:creationId xmlns:a16="http://schemas.microsoft.com/office/drawing/2014/main" id="{41B0E42D-AC8C-C0AA-5E21-0BDC8FB8161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703215" y="1069760"/>
            <a:ext cx="933852" cy="933852"/>
          </a:xfrm>
          <a:prstGeom prst="rect">
            <a:avLst/>
          </a:prstGeom>
        </p:spPr>
      </p:pic>
      <p:pic>
        <p:nvPicPr>
          <p:cNvPr id="33" name="Gráfico 32">
            <a:extLst>
              <a:ext uri="{FF2B5EF4-FFF2-40B4-BE49-F238E27FC236}">
                <a16:creationId xmlns:a16="http://schemas.microsoft.com/office/drawing/2014/main" id="{C38E48F2-2B8A-3735-CA02-EFE0BC56E99E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/>
          <a:stretch/>
        </p:blipFill>
        <p:spPr>
          <a:xfrm rot="20509956">
            <a:off x="6035908" y="430725"/>
            <a:ext cx="946298" cy="946298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2E8592FC-3945-B845-9176-F7A46022B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350" y="7636928"/>
            <a:ext cx="5829300" cy="774451"/>
          </a:xfrm>
        </p:spPr>
        <p:txBody>
          <a:bodyPr anchor="ctr" anchorCtr="1">
            <a:normAutofit/>
          </a:bodyPr>
          <a:lstStyle/>
          <a:p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Organize aqui </a:t>
            </a:r>
            <a:r>
              <a:rPr lang="pt-PT" sz="1400">
                <a:solidFill>
                  <a:srgbClr val="005C64"/>
                </a:solidFill>
                <a:latin typeface="Noto Sans "/>
                <a:cs typeface="Rubik" pitchFamily="2" charset="-79"/>
              </a:rPr>
              <a:t>as informações </a:t>
            </a:r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do cartaz.</a:t>
            </a:r>
          </a:p>
          <a:p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Use obrigatoriamente o tipo de letra </a:t>
            </a:r>
            <a:r>
              <a:rPr lang="pt-PT" sz="1400" b="1" u="sng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Noto Sans</a:t>
            </a:r>
            <a:r>
              <a:rPr lang="pt-PT" sz="1400" dirty="0">
                <a:solidFill>
                  <a:srgbClr val="005C64"/>
                </a:solidFill>
                <a:latin typeface="Noto Sans "/>
                <a:cs typeface="Rubik" pitchFamily="2" charset="-79"/>
              </a:rPr>
              <a:t>.</a:t>
            </a:r>
          </a:p>
        </p:txBody>
      </p:sp>
      <p:sp>
        <p:nvSpPr>
          <p:cNvPr id="36" name="Título 1">
            <a:extLst>
              <a:ext uri="{FF2B5EF4-FFF2-40B4-BE49-F238E27FC236}">
                <a16:creationId xmlns:a16="http://schemas.microsoft.com/office/drawing/2014/main" id="{45673101-E040-844A-B849-C45D8F91F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48" y="6694557"/>
            <a:ext cx="5829300" cy="922338"/>
          </a:xfrm>
        </p:spPr>
        <p:txBody>
          <a:bodyPr anchor="ctr" anchorCtr="1">
            <a:noAutofit/>
          </a:bodyPr>
          <a:lstStyle/>
          <a:p>
            <a:r>
              <a:rPr lang="pt-PT" sz="5400" b="1" i="1" dirty="0">
                <a:solidFill>
                  <a:srgbClr val="005C64"/>
                </a:solidFill>
                <a:latin typeface="Noto Sans Condensed ExtraBold" panose="020B0502040504020204" pitchFamily="34" charset="0"/>
                <a:ea typeface="Noto Sans Condensed ExtraBold" panose="020B0502040504020204" pitchFamily="34" charset="0"/>
                <a:cs typeface="Noto Sans Condensed ExtraBold" panose="020B0502040504020204" pitchFamily="34" charset="0"/>
              </a:rPr>
              <a:t>TÍTULO DO CARTAZ</a:t>
            </a:r>
          </a:p>
        </p:txBody>
      </p:sp>
    </p:spTree>
    <p:extLst>
      <p:ext uri="{BB962C8B-B14F-4D97-AF65-F5344CB8AC3E}">
        <p14:creationId xmlns:p14="http://schemas.microsoft.com/office/powerpoint/2010/main" val="12756897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C9F1948AC2E488D1E1BEDD334032F" ma:contentTypeVersion="18" ma:contentTypeDescription="Create a new document." ma:contentTypeScope="" ma:versionID="ede0575683035879b7256b9b705c0c0f">
  <xsd:schema xmlns:xsd="http://www.w3.org/2001/XMLSchema" xmlns:xs="http://www.w3.org/2001/XMLSchema" xmlns:p="http://schemas.microsoft.com/office/2006/metadata/properties" xmlns:ns2="b9c71ac9-1db5-4ebb-bfa9-c2c87833fc44" xmlns:ns3="80ada113-8553-483b-8ab7-3c72d2f4e5fe" targetNamespace="http://schemas.microsoft.com/office/2006/metadata/properties" ma:root="true" ma:fieldsID="e68f324738914a5c0a22cca4721de2f9" ns2:_="" ns3:_="">
    <xsd:import namespace="b9c71ac9-1db5-4ebb-bfa9-c2c87833fc44"/>
    <xsd:import namespace="80ada113-8553-483b-8ab7-3c72d2f4e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c71ac9-1db5-4ebb-bfa9-c2c87833fc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111e2cd-bda4-4506-a519-edbb43581f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ada113-8553-483b-8ab7-3c72d2f4e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f0745c0-d7db-4053-807f-facd6e770f68}" ma:internalName="TaxCatchAll" ma:showField="CatchAllData" ma:web="80ada113-8553-483b-8ab7-3c72d2f4e5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c71ac9-1db5-4ebb-bfa9-c2c87833fc44">
      <Terms xmlns="http://schemas.microsoft.com/office/infopath/2007/PartnerControls"/>
    </lcf76f155ced4ddcb4097134ff3c332f>
    <TaxCatchAll xmlns="80ada113-8553-483b-8ab7-3c72d2f4e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931DD1-CD88-4D66-B443-94BBE882D4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c71ac9-1db5-4ebb-bfa9-c2c87833fc44"/>
    <ds:schemaRef ds:uri="80ada113-8553-483b-8ab7-3c72d2f4e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7EF199-E027-4008-A92E-B4E3A71E13CA}">
  <ds:schemaRefs>
    <ds:schemaRef ds:uri="http://schemas.microsoft.com/office/2006/metadata/properties"/>
    <ds:schemaRef ds:uri="http://schemas.microsoft.com/office/infopath/2007/PartnerControls"/>
    <ds:schemaRef ds:uri="b9c71ac9-1db5-4ebb-bfa9-c2c87833fc44"/>
    <ds:schemaRef ds:uri="80ada113-8553-483b-8ab7-3c72d2f4e5fe"/>
  </ds:schemaRefs>
</ds:datastoreItem>
</file>

<file path=customXml/itemProps3.xml><?xml version="1.0" encoding="utf-8"?>
<ds:datastoreItem xmlns:ds="http://schemas.openxmlformats.org/officeDocument/2006/customXml" ds:itemID="{E5F7CFCE-A518-4F48-AA82-D625561DCF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</TotalTime>
  <Words>22</Words>
  <Application>Microsoft Office PowerPoint</Application>
  <PresentationFormat>Papel A4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Noto Sans </vt:lpstr>
      <vt:lpstr>Noto Sans Condensed ExtraBold</vt:lpstr>
      <vt:lpstr>Tema do Office</vt:lpstr>
      <vt:lpstr>TÍTULO DO CARTAZ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Douglas Duarte</dc:creator>
  <cp:lastModifiedBy>Douglas Duarte (Designer - Sede)</cp:lastModifiedBy>
  <cp:revision>14</cp:revision>
  <dcterms:created xsi:type="dcterms:W3CDTF">2021-07-20T12:58:22Z</dcterms:created>
  <dcterms:modified xsi:type="dcterms:W3CDTF">2025-07-28T15:45:51Z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0x010100797C9F1948AC2E488D1E1BEDD334032F</vt:lpwstr>
  </property>
  <property fmtid="{D5CDD505-2E9C-101B-9397-08002B2CF9AE}" pid="3" name="MediaServiceImageTags">
    <vt:lpwstr/>
  </property>
</Properties>
</file>