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6"/>
  </p:notesMasterIdLst>
  <p:sldIdLst>
    <p:sldId id="256" r:id="rId5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B30"/>
    <a:srgbClr val="213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D3B9C4-5967-45D8-BB9D-D5CDC95ED79C}" v="4" dt="2025-07-28T15:44:34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52" d="100"/>
          <a:sy n="152" d="100"/>
        </p:scale>
        <p:origin x="1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uglas Duarte (Designer - Sede)" userId="1ae586d3-3616-4caf-be23-e7a597e20ebc" providerId="ADAL" clId="{AED3B9C4-5967-45D8-BB9D-D5CDC95ED79C}"/>
    <pc:docChg chg="modSld">
      <pc:chgData name="Douglas Duarte (Designer - Sede)" userId="1ae586d3-3616-4caf-be23-e7a597e20ebc" providerId="ADAL" clId="{AED3B9C4-5967-45D8-BB9D-D5CDC95ED79C}" dt="2025-07-28T15:44:50.943" v="10" actId="1076"/>
      <pc:docMkLst>
        <pc:docMk/>
      </pc:docMkLst>
      <pc:sldChg chg="modSp mod">
        <pc:chgData name="Douglas Duarte (Designer - Sede)" userId="1ae586d3-3616-4caf-be23-e7a597e20ebc" providerId="ADAL" clId="{AED3B9C4-5967-45D8-BB9D-D5CDC95ED79C}" dt="2025-07-28T15:44:50.943" v="10" actId="1076"/>
        <pc:sldMkLst>
          <pc:docMk/>
          <pc:sldMk cId="1275689754" sldId="256"/>
        </pc:sldMkLst>
        <pc:picChg chg="mod">
          <ac:chgData name="Douglas Duarte (Designer - Sede)" userId="1ae586d3-3616-4caf-be23-e7a597e20ebc" providerId="ADAL" clId="{AED3B9C4-5967-45D8-BB9D-D5CDC95ED79C}" dt="2025-07-28T15:44:50.943" v="10" actId="1076"/>
          <ac:picMkLst>
            <pc:docMk/>
            <pc:sldMk cId="1275689754" sldId="256"/>
            <ac:picMk id="12" creationId="{301A3F94-49F7-38F9-4F5F-CC25FA9B0621}"/>
          </ac:picMkLst>
        </pc:picChg>
        <pc:picChg chg="mod">
          <ac:chgData name="Douglas Duarte (Designer - Sede)" userId="1ae586d3-3616-4caf-be23-e7a597e20ebc" providerId="ADAL" clId="{AED3B9C4-5967-45D8-BB9D-D5CDC95ED79C}" dt="2025-07-28T15:44:03.293" v="2" actId="1076"/>
          <ac:picMkLst>
            <pc:docMk/>
            <pc:sldMk cId="1275689754" sldId="256"/>
            <ac:picMk id="13" creationId="{A3378B3C-37B1-0C5E-1AF0-1ED04EAC54A1}"/>
          </ac:picMkLst>
        </pc:picChg>
        <pc:picChg chg="mod">
          <ac:chgData name="Douglas Duarte (Designer - Sede)" userId="1ae586d3-3616-4caf-be23-e7a597e20ebc" providerId="ADAL" clId="{AED3B9C4-5967-45D8-BB9D-D5CDC95ED79C}" dt="2025-07-28T15:44:37.015" v="7" actId="688"/>
          <ac:picMkLst>
            <pc:docMk/>
            <pc:sldMk cId="1275689754" sldId="256"/>
            <ac:picMk id="14" creationId="{F76B3833-8AE8-AD33-634C-F7108F68B278}"/>
          </ac:picMkLst>
        </pc:picChg>
        <pc:picChg chg="mod">
          <ac:chgData name="Douglas Duarte (Designer - Sede)" userId="1ae586d3-3616-4caf-be23-e7a597e20ebc" providerId="ADAL" clId="{AED3B9C4-5967-45D8-BB9D-D5CDC95ED79C}" dt="2025-07-28T15:44:14.350" v="4" actId="688"/>
          <ac:picMkLst>
            <pc:docMk/>
            <pc:sldMk cId="1275689754" sldId="256"/>
            <ac:picMk id="17" creationId="{2F11B37B-BA07-11A0-23CF-A998DC642106}"/>
          </ac:picMkLst>
        </pc:picChg>
      </pc:sldChg>
    </pc:docChg>
  </pc:docChgLst>
  <pc:docChgLst>
    <pc:chgData name="Miguel Mendes (Coordenador Comunicacao - Sede)" userId="911b8172-c049-4b44-a256-83687c6546c0" providerId="ADAL" clId="{EB3056D7-E028-40F3-BED1-CAE0F76DF68B}"/>
    <pc:docChg chg="modSld">
      <pc:chgData name="Miguel Mendes (Coordenador Comunicacao - Sede)" userId="911b8172-c049-4b44-a256-83687c6546c0" providerId="ADAL" clId="{EB3056D7-E028-40F3-BED1-CAE0F76DF68B}" dt="2025-07-15T08:35:45.378" v="0" actId="6549"/>
      <pc:docMkLst>
        <pc:docMk/>
      </pc:docMkLst>
      <pc:sldChg chg="modSp mod">
        <pc:chgData name="Miguel Mendes (Coordenador Comunicacao - Sede)" userId="911b8172-c049-4b44-a256-83687c6546c0" providerId="ADAL" clId="{EB3056D7-E028-40F3-BED1-CAE0F76DF68B}" dt="2025-07-15T08:35:45.378" v="0" actId="6549"/>
        <pc:sldMkLst>
          <pc:docMk/>
          <pc:sldMk cId="1275689754" sldId="256"/>
        </pc:sldMkLst>
        <pc:spChg chg="mod">
          <ac:chgData name="Miguel Mendes (Coordenador Comunicacao - Sede)" userId="911b8172-c049-4b44-a256-83687c6546c0" providerId="ADAL" clId="{EB3056D7-E028-40F3-BED1-CAE0F76DF68B}" dt="2025-07-15T08:35:45.378" v="0" actId="6549"/>
          <ac:spMkLst>
            <pc:docMk/>
            <pc:sldMk cId="1275689754" sldId="256"/>
            <ac:spMk id="20" creationId="{28A60F2F-E7E5-AFA5-3F21-617410FD6E4D}"/>
          </ac:spMkLst>
        </pc:spChg>
      </pc:sldChg>
    </pc:docChg>
  </pc:docChgLst>
  <pc:docChgLst>
    <pc:chgData name="Douglas Duarte (Designer - Sede)" userId="1ae586d3-3616-4caf-be23-e7a597e20ebc" providerId="ADAL" clId="{89C785AC-98B2-47B0-98D4-80EBFFDD06C4}"/>
    <pc:docChg chg="undo custSel modSld">
      <pc:chgData name="Douglas Duarte (Designer - Sede)" userId="1ae586d3-3616-4caf-be23-e7a597e20ebc" providerId="ADAL" clId="{89C785AC-98B2-47B0-98D4-80EBFFDD06C4}" dt="2025-07-11T14:47:48.103" v="86" actId="1076"/>
      <pc:docMkLst>
        <pc:docMk/>
      </pc:docMkLst>
      <pc:sldChg chg="addSp delSp modSp mod">
        <pc:chgData name="Douglas Duarte (Designer - Sede)" userId="1ae586d3-3616-4caf-be23-e7a597e20ebc" providerId="ADAL" clId="{89C785AC-98B2-47B0-98D4-80EBFFDD06C4}" dt="2025-07-11T14:47:48.103" v="86" actId="1076"/>
        <pc:sldMkLst>
          <pc:docMk/>
          <pc:sldMk cId="1275689754" sldId="256"/>
        </pc:sldMkLst>
        <pc:spChg chg="add del mod">
          <ac:chgData name="Douglas Duarte (Designer - Sede)" userId="1ae586d3-3616-4caf-be23-e7a597e20ebc" providerId="ADAL" clId="{89C785AC-98B2-47B0-98D4-80EBFFDD06C4}" dt="2025-07-11T14:28:09.941" v="22" actId="14100"/>
          <ac:spMkLst>
            <pc:docMk/>
            <pc:sldMk cId="1275689754" sldId="256"/>
            <ac:spMk id="2" creationId="{5E43B47E-AD33-B61A-BBCA-FF391860A81F}"/>
          </ac:spMkLst>
        </pc:spChg>
        <pc:spChg chg="add mod">
          <ac:chgData name="Douglas Duarte (Designer - Sede)" userId="1ae586d3-3616-4caf-be23-e7a597e20ebc" providerId="ADAL" clId="{89C785AC-98B2-47B0-98D4-80EBFFDD06C4}" dt="2025-07-11T14:45:47.663" v="69" actId="1076"/>
          <ac:spMkLst>
            <pc:docMk/>
            <pc:sldMk cId="1275689754" sldId="256"/>
            <ac:spMk id="20" creationId="{28A60F2F-E7E5-AFA5-3F21-617410FD6E4D}"/>
          </ac:spMkLst>
        </pc:spChg>
        <pc:spChg chg="add del mod">
          <ac:chgData name="Douglas Duarte (Designer - Sede)" userId="1ae586d3-3616-4caf-be23-e7a597e20ebc" providerId="ADAL" clId="{89C785AC-98B2-47B0-98D4-80EBFFDD06C4}" dt="2025-07-11T14:45:47.663" v="69" actId="1076"/>
          <ac:spMkLst>
            <pc:docMk/>
            <pc:sldMk cId="1275689754" sldId="256"/>
            <ac:spMk id="21" creationId="{46B1C123-43FA-2149-D572-8257AAA7CA7A}"/>
          </ac:spMkLst>
        </pc:spChg>
        <pc:picChg chg="add mod">
          <ac:chgData name="Douglas Duarte (Designer - Sede)" userId="1ae586d3-3616-4caf-be23-e7a597e20ebc" providerId="ADAL" clId="{89C785AC-98B2-47B0-98D4-80EBFFDD06C4}" dt="2025-07-11T14:44:29.383" v="53" actId="1076"/>
          <ac:picMkLst>
            <pc:docMk/>
            <pc:sldMk cId="1275689754" sldId="256"/>
            <ac:picMk id="9" creationId="{271B7E0E-9F0D-9FB5-F521-DBDFE2A0615D}"/>
          </ac:picMkLst>
        </pc:picChg>
        <pc:picChg chg="add mod">
          <ac:chgData name="Douglas Duarte (Designer - Sede)" userId="1ae586d3-3616-4caf-be23-e7a597e20ebc" providerId="ADAL" clId="{89C785AC-98B2-47B0-98D4-80EBFFDD06C4}" dt="2025-07-11T14:47:27.440" v="84" actId="1076"/>
          <ac:picMkLst>
            <pc:docMk/>
            <pc:sldMk cId="1275689754" sldId="256"/>
            <ac:picMk id="10" creationId="{D54ACD77-6E21-C06F-76BA-D296CEF64E06}"/>
          </ac:picMkLst>
        </pc:picChg>
        <pc:picChg chg="add mod">
          <ac:chgData name="Douglas Duarte (Designer - Sede)" userId="1ae586d3-3616-4caf-be23-e7a597e20ebc" providerId="ADAL" clId="{89C785AC-98B2-47B0-98D4-80EBFFDD06C4}" dt="2025-07-11T14:47:48.103" v="86" actId="1076"/>
          <ac:picMkLst>
            <pc:docMk/>
            <pc:sldMk cId="1275689754" sldId="256"/>
            <ac:picMk id="11" creationId="{E7FBD40F-C775-6603-069F-230588028F34}"/>
          </ac:picMkLst>
        </pc:picChg>
        <pc:picChg chg="add mod">
          <ac:chgData name="Douglas Duarte (Designer - Sede)" userId="1ae586d3-3616-4caf-be23-e7a597e20ebc" providerId="ADAL" clId="{89C785AC-98B2-47B0-98D4-80EBFFDD06C4}" dt="2025-07-11T14:47:07.142" v="82" actId="1076"/>
          <ac:picMkLst>
            <pc:docMk/>
            <pc:sldMk cId="1275689754" sldId="256"/>
            <ac:picMk id="12" creationId="{301A3F94-49F7-38F9-4F5F-CC25FA9B0621}"/>
          </ac:picMkLst>
        </pc:picChg>
        <pc:picChg chg="add mod">
          <ac:chgData name="Douglas Duarte (Designer - Sede)" userId="1ae586d3-3616-4caf-be23-e7a597e20ebc" providerId="ADAL" clId="{89C785AC-98B2-47B0-98D4-80EBFFDD06C4}" dt="2025-07-11T14:46:22.392" v="72" actId="1076"/>
          <ac:picMkLst>
            <pc:docMk/>
            <pc:sldMk cId="1275689754" sldId="256"/>
            <ac:picMk id="13" creationId="{A3378B3C-37B1-0C5E-1AF0-1ED04EAC54A1}"/>
          </ac:picMkLst>
        </pc:picChg>
        <pc:picChg chg="add mod">
          <ac:chgData name="Douglas Duarte (Designer - Sede)" userId="1ae586d3-3616-4caf-be23-e7a597e20ebc" providerId="ADAL" clId="{89C785AC-98B2-47B0-98D4-80EBFFDD06C4}" dt="2025-07-11T14:44:47.471" v="60" actId="1076"/>
          <ac:picMkLst>
            <pc:docMk/>
            <pc:sldMk cId="1275689754" sldId="256"/>
            <ac:picMk id="14" creationId="{F76B3833-8AE8-AD33-634C-F7108F68B278}"/>
          </ac:picMkLst>
        </pc:picChg>
        <pc:picChg chg="add mod">
          <ac:chgData name="Douglas Duarte (Designer - Sede)" userId="1ae586d3-3616-4caf-be23-e7a597e20ebc" providerId="ADAL" clId="{89C785AC-98B2-47B0-98D4-80EBFFDD06C4}" dt="2025-07-11T14:44:02.722" v="46"/>
          <ac:picMkLst>
            <pc:docMk/>
            <pc:sldMk cId="1275689754" sldId="256"/>
            <ac:picMk id="15" creationId="{DB4C4AB9-E289-332E-5E88-3DA01F7404F1}"/>
          </ac:picMkLst>
        </pc:picChg>
        <pc:picChg chg="add mod">
          <ac:chgData name="Douglas Duarte (Designer - Sede)" userId="1ae586d3-3616-4caf-be23-e7a597e20ebc" providerId="ADAL" clId="{89C785AC-98B2-47B0-98D4-80EBFFDD06C4}" dt="2025-07-11T14:45:11.189" v="65" actId="1076"/>
          <ac:picMkLst>
            <pc:docMk/>
            <pc:sldMk cId="1275689754" sldId="256"/>
            <ac:picMk id="16" creationId="{51C69ECC-D0CC-F9A8-06D5-B6E117901ED7}"/>
          </ac:picMkLst>
        </pc:picChg>
        <pc:picChg chg="add mod">
          <ac:chgData name="Douglas Duarte (Designer - Sede)" userId="1ae586d3-3616-4caf-be23-e7a597e20ebc" providerId="ADAL" clId="{89C785AC-98B2-47B0-98D4-80EBFFDD06C4}" dt="2025-07-11T14:46:57.094" v="79" actId="1076"/>
          <ac:picMkLst>
            <pc:docMk/>
            <pc:sldMk cId="1275689754" sldId="256"/>
            <ac:picMk id="17" creationId="{2F11B37B-BA07-11A0-23CF-A998DC64210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B4313-826A-475C-B0D9-3E5BE68252E4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DE3C5-FE90-48B5-9AAE-69FBE889CE9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418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DE3C5-FE90-48B5-9AAE-69FBE889CE9D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535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8506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353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750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018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880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209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1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6438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54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72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985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5E43B47E-AD33-B61A-BBCA-FF391860A81F}"/>
              </a:ext>
            </a:extLst>
          </p:cNvPr>
          <p:cNvSpPr/>
          <p:nvPr/>
        </p:nvSpPr>
        <p:spPr>
          <a:xfrm>
            <a:off x="1" y="0"/>
            <a:ext cx="9906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271B7E0E-9F0D-9FB5-F521-DBDFE2A06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4401"/>
            <a:ext cx="9899650" cy="6862401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D54ACD77-6E21-C06F-76BA-D296CEF64E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25927" y="-157904"/>
            <a:ext cx="1761696" cy="1776137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E7FBD40F-C775-6603-069F-230588028F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85532" y="5031758"/>
            <a:ext cx="1982262" cy="1440349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301A3F94-49F7-38F9-4F5F-CC25FA9B062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 rot="20669768">
            <a:off x="677387" y="5659080"/>
            <a:ext cx="899266" cy="899266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A3378B3C-37B1-0C5E-1AF0-1ED04EAC54A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 rot="20383568">
            <a:off x="4269438" y="637420"/>
            <a:ext cx="899266" cy="899266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F76B3833-8AE8-AD33-634C-F7108F68B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125377">
            <a:off x="195029" y="6158020"/>
            <a:ext cx="899266" cy="899266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DB4C4AB9-E289-332E-5E88-3DA01F7404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216852" y="9020792"/>
            <a:ext cx="1348897" cy="1072200"/>
          </a:xfrm>
          <a:prstGeom prst="rect">
            <a:avLst/>
          </a:prstGeom>
        </p:spPr>
      </p:pic>
      <p:pic>
        <p:nvPicPr>
          <p:cNvPr id="16" name="Gráfico 15">
            <a:extLst>
              <a:ext uri="{FF2B5EF4-FFF2-40B4-BE49-F238E27FC236}">
                <a16:creationId xmlns:a16="http://schemas.microsoft.com/office/drawing/2014/main" id="{51C69ECC-D0CC-F9A8-06D5-B6E117901ED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193035" y="-203687"/>
            <a:ext cx="933852" cy="933852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2F11B37B-BA07-11A0-23CF-A998DC642106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 rot="20688151">
            <a:off x="1939749" y="6058377"/>
            <a:ext cx="887736" cy="887736"/>
          </a:xfrm>
          <a:prstGeom prst="rect">
            <a:avLst/>
          </a:prstGeom>
        </p:spPr>
      </p:pic>
      <p:sp>
        <p:nvSpPr>
          <p:cNvPr id="20" name="Subtítulo 2">
            <a:extLst>
              <a:ext uri="{FF2B5EF4-FFF2-40B4-BE49-F238E27FC236}">
                <a16:creationId xmlns:a16="http://schemas.microsoft.com/office/drawing/2014/main" id="{28A60F2F-E7E5-AFA5-3F21-617410FD6E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2909" y="3130966"/>
            <a:ext cx="2122023" cy="1759404"/>
          </a:xfrm>
        </p:spPr>
        <p:txBody>
          <a:bodyPr anchor="ctr" anchorCtr="1">
            <a:normAutofit/>
          </a:bodyPr>
          <a:lstStyle/>
          <a:p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Organize aqui </a:t>
            </a:r>
            <a:r>
              <a:rPr lang="pt-PT" sz="1400">
                <a:solidFill>
                  <a:srgbClr val="005C64"/>
                </a:solidFill>
                <a:latin typeface="Noto Sans "/>
                <a:cs typeface="Rubik" pitchFamily="2" charset="-79"/>
              </a:rPr>
              <a:t>as informações </a:t>
            </a:r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do cartaz.</a:t>
            </a:r>
          </a:p>
          <a:p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Use obrigatoriamente o tipo de letra </a:t>
            </a:r>
            <a:r>
              <a:rPr lang="pt-PT" sz="1400" b="1" u="sng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Noto Sans</a:t>
            </a:r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.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46B1C123-43FA-2149-D572-8257AAA7C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404" y="1868069"/>
            <a:ext cx="3179032" cy="860884"/>
          </a:xfrm>
        </p:spPr>
        <p:txBody>
          <a:bodyPr anchor="ctr" anchorCtr="1">
            <a:noAutofit/>
          </a:bodyPr>
          <a:lstStyle/>
          <a:p>
            <a:r>
              <a:rPr lang="pt-PT" sz="5400" b="1" i="1" dirty="0">
                <a:solidFill>
                  <a:srgbClr val="005C64"/>
                </a:solidFill>
                <a:latin typeface="Noto Sans Condensed ExtraBold" panose="020B0502040504020204" pitchFamily="34" charset="0"/>
                <a:ea typeface="Noto Sans Condensed ExtraBold" panose="020B0502040504020204" pitchFamily="34" charset="0"/>
                <a:cs typeface="Noto Sans Condensed ExtraBold" panose="020B0502040504020204" pitchFamily="34" charset="0"/>
              </a:rPr>
              <a:t>TÍTULO DO CARTAZ</a:t>
            </a:r>
          </a:p>
        </p:txBody>
      </p:sp>
    </p:spTree>
    <p:extLst>
      <p:ext uri="{BB962C8B-B14F-4D97-AF65-F5344CB8AC3E}">
        <p14:creationId xmlns:p14="http://schemas.microsoft.com/office/powerpoint/2010/main" val="12756897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c71ac9-1db5-4ebb-bfa9-c2c87833fc44">
      <Terms xmlns="http://schemas.microsoft.com/office/infopath/2007/PartnerControls"/>
    </lcf76f155ced4ddcb4097134ff3c332f>
    <TaxCatchAll xmlns="80ada113-8553-483b-8ab7-3c72d2f4e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C9F1948AC2E488D1E1BEDD334032F" ma:contentTypeVersion="18" ma:contentTypeDescription="Create a new document." ma:contentTypeScope="" ma:versionID="ede0575683035879b7256b9b705c0c0f">
  <xsd:schema xmlns:xsd="http://www.w3.org/2001/XMLSchema" xmlns:xs="http://www.w3.org/2001/XMLSchema" xmlns:p="http://schemas.microsoft.com/office/2006/metadata/properties" xmlns:ns2="b9c71ac9-1db5-4ebb-bfa9-c2c87833fc44" xmlns:ns3="80ada113-8553-483b-8ab7-3c72d2f4e5fe" targetNamespace="http://schemas.microsoft.com/office/2006/metadata/properties" ma:root="true" ma:fieldsID="e68f324738914a5c0a22cca4721de2f9" ns2:_="" ns3:_="">
    <xsd:import namespace="b9c71ac9-1db5-4ebb-bfa9-c2c87833fc44"/>
    <xsd:import namespace="80ada113-8553-483b-8ab7-3c72d2f4e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c71ac9-1db5-4ebb-bfa9-c2c87833fc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111e2cd-bda4-4506-a519-edbb43581f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ada113-8553-483b-8ab7-3c72d2f4e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f0745c0-d7db-4053-807f-facd6e770f68}" ma:internalName="TaxCatchAll" ma:showField="CatchAllData" ma:web="80ada113-8553-483b-8ab7-3c72d2f4e5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7EF199-E027-4008-A92E-B4E3A71E13CA}">
  <ds:schemaRefs>
    <ds:schemaRef ds:uri="http://schemas.microsoft.com/office/2006/metadata/properties"/>
    <ds:schemaRef ds:uri="http://schemas.microsoft.com/office/infopath/2007/PartnerControls"/>
    <ds:schemaRef ds:uri="b9c71ac9-1db5-4ebb-bfa9-c2c87833fc44"/>
    <ds:schemaRef ds:uri="80ada113-8553-483b-8ab7-3c72d2f4e5fe"/>
  </ds:schemaRefs>
</ds:datastoreItem>
</file>

<file path=customXml/itemProps2.xml><?xml version="1.0" encoding="utf-8"?>
<ds:datastoreItem xmlns:ds="http://schemas.openxmlformats.org/officeDocument/2006/customXml" ds:itemID="{D276D20F-D47A-4368-B137-83AF4BDCA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c71ac9-1db5-4ebb-bfa9-c2c87833fc44"/>
    <ds:schemaRef ds:uri="80ada113-8553-483b-8ab7-3c72d2f4e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F7CFCE-A518-4F48-AA82-D625561DCF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293</TotalTime>
  <Words>20</Words>
  <Application>Microsoft Office PowerPoint</Application>
  <PresentationFormat>Papel A4 (210x297 mm)</PresentationFormat>
  <Paragraphs>4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Noto Sans </vt:lpstr>
      <vt:lpstr>Noto Sans Condensed ExtraBold</vt:lpstr>
      <vt:lpstr>Tema do Office</vt:lpstr>
      <vt:lpstr>TÍTULO DO CARTAZ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Douglas Duarte</dc:creator>
  <cp:lastModifiedBy>Douglas Duarte (Designer - Sede)</cp:lastModifiedBy>
  <cp:revision>12</cp:revision>
  <dcterms:created xsi:type="dcterms:W3CDTF">2021-07-20T12:58:22Z</dcterms:created>
  <dcterms:modified xsi:type="dcterms:W3CDTF">2025-07-28T15:44:53Z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0x010100797C9F1948AC2E488D1E1BEDD334032F</vt:lpwstr>
  </property>
  <property fmtid="{D5CDD505-2E9C-101B-9397-08002B2CF9AE}" pid="3" name="MediaServiceImageTags">
    <vt:lpwstr/>
  </property>
</Properties>
</file>