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3" r:id="rId7"/>
    <p:sldId id="258" r:id="rId8"/>
    <p:sldId id="259" r:id="rId9"/>
    <p:sldId id="260" r:id="rId10"/>
    <p:sldId id="264" r:id="rId11"/>
    <p:sldId id="261" r:id="rId12"/>
    <p:sldId id="262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2C476-5173-4785-8B66-7C43C63F3679}" v="10" dt="2025-07-02T09:24:15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84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Duarte (Designer - Sede)" userId="1ae586d3-3616-4caf-be23-e7a597e20ebc" providerId="ADAL" clId="{FA92C476-5173-4785-8B66-7C43C63F3679}"/>
    <pc:docChg chg="addSld modSld">
      <pc:chgData name="Douglas Duarte (Designer - Sede)" userId="1ae586d3-3616-4caf-be23-e7a597e20ebc" providerId="ADAL" clId="{FA92C476-5173-4785-8B66-7C43C63F3679}" dt="2025-07-02T09:24:15.688" v="9" actId="14826"/>
      <pc:docMkLst>
        <pc:docMk/>
      </pc:docMkLst>
      <pc:sldChg chg="modSp">
        <pc:chgData name="Douglas Duarte (Designer - Sede)" userId="1ae586d3-3616-4caf-be23-e7a597e20ebc" providerId="ADAL" clId="{FA92C476-5173-4785-8B66-7C43C63F3679}" dt="2025-07-02T09:23:36.886" v="5" actId="14826"/>
        <pc:sldMkLst>
          <pc:docMk/>
          <pc:sldMk cId="1821862278" sldId="256"/>
        </pc:sldMkLst>
        <pc:picChg chg="mod">
          <ac:chgData name="Douglas Duarte (Designer - Sede)" userId="1ae586d3-3616-4caf-be23-e7a597e20ebc" providerId="ADAL" clId="{FA92C476-5173-4785-8B66-7C43C63F3679}" dt="2025-07-02T09:23:36.886" v="5" actId="14826"/>
          <ac:picMkLst>
            <pc:docMk/>
            <pc:sldMk cId="1821862278" sldId="256"/>
            <ac:picMk id="5" creationId="{1BCF8D63-CED6-B1D3-E35D-7F62B26C9946}"/>
          </ac:picMkLst>
        </pc:picChg>
      </pc:sldChg>
      <pc:sldChg chg="modSp">
        <pc:chgData name="Douglas Duarte (Designer - Sede)" userId="1ae586d3-3616-4caf-be23-e7a597e20ebc" providerId="ADAL" clId="{FA92C476-5173-4785-8B66-7C43C63F3679}" dt="2025-07-02T09:23:45.093" v="6" actId="14826"/>
        <pc:sldMkLst>
          <pc:docMk/>
          <pc:sldMk cId="3219317618" sldId="257"/>
        </pc:sldMkLst>
        <pc:picChg chg="mod">
          <ac:chgData name="Douglas Duarte (Designer - Sede)" userId="1ae586d3-3616-4caf-be23-e7a597e20ebc" providerId="ADAL" clId="{FA92C476-5173-4785-8B66-7C43C63F3679}" dt="2025-07-02T09:23:45.093" v="6" actId="14826"/>
          <ac:picMkLst>
            <pc:docMk/>
            <pc:sldMk cId="3219317618" sldId="257"/>
            <ac:picMk id="5" creationId="{464F5FEF-4F2C-42BA-8096-72873F3F5250}"/>
          </ac:picMkLst>
        </pc:picChg>
      </pc:sldChg>
      <pc:sldChg chg="modSp">
        <pc:chgData name="Douglas Duarte (Designer - Sede)" userId="1ae586d3-3616-4caf-be23-e7a597e20ebc" providerId="ADAL" clId="{FA92C476-5173-4785-8B66-7C43C63F3679}" dt="2025-07-02T09:24:15.688" v="9" actId="14826"/>
        <pc:sldMkLst>
          <pc:docMk/>
          <pc:sldMk cId="1768540066" sldId="258"/>
        </pc:sldMkLst>
        <pc:picChg chg="mod">
          <ac:chgData name="Douglas Duarte (Designer - Sede)" userId="1ae586d3-3616-4caf-be23-e7a597e20ebc" providerId="ADAL" clId="{FA92C476-5173-4785-8B66-7C43C63F3679}" dt="2025-07-02T09:24:15.688" v="9" actId="14826"/>
          <ac:picMkLst>
            <pc:docMk/>
            <pc:sldMk cId="1768540066" sldId="258"/>
            <ac:picMk id="3" creationId="{16651662-A1D0-D921-D45D-84696109C2BD}"/>
          </ac:picMkLst>
        </pc:picChg>
      </pc:sldChg>
      <pc:sldChg chg="modSp">
        <pc:chgData name="Douglas Duarte (Designer - Sede)" userId="1ae586d3-3616-4caf-be23-e7a597e20ebc" providerId="ADAL" clId="{FA92C476-5173-4785-8B66-7C43C63F3679}" dt="2025-07-02T09:24:08.224" v="8" actId="14826"/>
        <pc:sldMkLst>
          <pc:docMk/>
          <pc:sldMk cId="451171278" sldId="259"/>
        </pc:sldMkLst>
        <pc:picChg chg="mod">
          <ac:chgData name="Douglas Duarte (Designer - Sede)" userId="1ae586d3-3616-4caf-be23-e7a597e20ebc" providerId="ADAL" clId="{FA92C476-5173-4785-8B66-7C43C63F3679}" dt="2025-07-02T09:24:08.224" v="8" actId="14826"/>
          <ac:picMkLst>
            <pc:docMk/>
            <pc:sldMk cId="451171278" sldId="259"/>
            <ac:picMk id="3" creationId="{276B81CE-8AFF-E858-06CD-5B435F2BFDF4}"/>
          </ac:picMkLst>
        </pc:picChg>
      </pc:sldChg>
      <pc:sldChg chg="modSp">
        <pc:chgData name="Douglas Duarte (Designer - Sede)" userId="1ae586d3-3616-4caf-be23-e7a597e20ebc" providerId="ADAL" clId="{FA92C476-5173-4785-8B66-7C43C63F3679}" dt="2025-07-02T09:24:00.213" v="7" actId="14826"/>
        <pc:sldMkLst>
          <pc:docMk/>
          <pc:sldMk cId="1225358965" sldId="260"/>
        </pc:sldMkLst>
        <pc:picChg chg="mod">
          <ac:chgData name="Douglas Duarte (Designer - Sede)" userId="1ae586d3-3616-4caf-be23-e7a597e20ebc" providerId="ADAL" clId="{FA92C476-5173-4785-8B66-7C43C63F3679}" dt="2025-07-02T09:24:00.213" v="7" actId="14826"/>
          <ac:picMkLst>
            <pc:docMk/>
            <pc:sldMk cId="1225358965" sldId="260"/>
            <ac:picMk id="3" creationId="{EADA0759-B53B-B41A-0383-DA2073E49E6C}"/>
          </ac:picMkLst>
        </pc:picChg>
      </pc:sldChg>
      <pc:sldChg chg="modSp add">
        <pc:chgData name="Douglas Duarte (Designer - Sede)" userId="1ae586d3-3616-4caf-be23-e7a597e20ebc" providerId="ADAL" clId="{FA92C476-5173-4785-8B66-7C43C63F3679}" dt="2025-07-02T08:40:50.226" v="3" actId="14826"/>
        <pc:sldMkLst>
          <pc:docMk/>
          <pc:sldMk cId="2747884205" sldId="263"/>
        </pc:sldMkLst>
        <pc:picChg chg="mod">
          <ac:chgData name="Douglas Duarte (Designer - Sede)" userId="1ae586d3-3616-4caf-be23-e7a597e20ebc" providerId="ADAL" clId="{FA92C476-5173-4785-8B66-7C43C63F3679}" dt="2025-07-02T08:40:50.226" v="3" actId="14826"/>
          <ac:picMkLst>
            <pc:docMk/>
            <pc:sldMk cId="2747884205" sldId="263"/>
            <ac:picMk id="5" creationId="{5A41E13D-F0E2-0F84-C19C-05119986AE20}"/>
          </ac:picMkLst>
        </pc:picChg>
      </pc:sldChg>
      <pc:sldChg chg="modSp add">
        <pc:chgData name="Douglas Duarte (Designer - Sede)" userId="1ae586d3-3616-4caf-be23-e7a597e20ebc" providerId="ADAL" clId="{FA92C476-5173-4785-8B66-7C43C63F3679}" dt="2025-07-02T08:41:01.018" v="4" actId="14826"/>
        <pc:sldMkLst>
          <pc:docMk/>
          <pc:sldMk cId="3861283655" sldId="264"/>
        </pc:sldMkLst>
        <pc:picChg chg="mod">
          <ac:chgData name="Douglas Duarte (Designer - Sede)" userId="1ae586d3-3616-4caf-be23-e7a597e20ebc" providerId="ADAL" clId="{FA92C476-5173-4785-8B66-7C43C63F3679}" dt="2025-07-02T08:41:01.018" v="4" actId="14826"/>
          <ac:picMkLst>
            <pc:docMk/>
            <pc:sldMk cId="3861283655" sldId="264"/>
            <ac:picMk id="3" creationId="{242EB4DD-DBBE-B798-D7F9-B21BE25EEB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C3864-112A-6601-1C0D-DA3808F0E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F8AE8F-5C91-F0F7-D06C-E09F297AD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B887BAA-0A41-B08A-18E2-1E44FA39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A477-F719-4970-AC04-B74B369A135C}" type="datetimeFigureOut">
              <a:rPr lang="pt-PT" smtClean="0"/>
              <a:t>02/07/2025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9788C79-CCB8-239D-B4D8-22AF96E0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BBFF9-0B9D-22B0-E0C8-4B8068A0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53EC-38AF-4AB2-AF75-94C18CAB1A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629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650789-A950-7ABD-6DAF-201DD9E3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FDA3E300-8256-8A68-D5A7-B835022FB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FD378F9-6E96-9485-BACC-48157356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A477-F719-4970-AC04-B74B369A135C}" type="datetimeFigureOut">
              <a:rPr lang="pt-PT" smtClean="0"/>
              <a:t>02/07/2025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EB8A7F1-B666-3A55-6ED9-8E5EB6EC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F5BB83F-F0D2-2D5B-D974-DAE26D33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53EC-38AF-4AB2-AF75-94C18CAB1A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609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B200EF-322D-5E63-9537-F3E3A4923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EA34652-89A4-3308-06D3-1145D26B9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6767379-A23C-440B-7266-19AF89CF9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A477-F719-4970-AC04-B74B369A135C}" type="datetimeFigureOut">
              <a:rPr lang="pt-PT" smtClean="0"/>
              <a:t>02/07/2025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1D9410D-1963-88AB-AE73-22AB6A9E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8F47602-F97A-06C8-DA34-EE36C499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53EC-38AF-4AB2-AF75-94C18CAB1A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532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FDC31-CDC2-EDDD-9828-90051AFF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150AC0E-CC31-ADAD-0AFF-488635BA4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C4A61CF-20A0-48FE-17DF-82277919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A477-F719-4970-AC04-B74B369A135C}" type="datetimeFigureOut">
              <a:rPr lang="pt-PT" smtClean="0"/>
              <a:t>02/07/2025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ABBF178-6B4A-4D68-1C01-A6970EF3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42D8EB-9FB6-8926-5E50-ACCCF80D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53EC-38AF-4AB2-AF75-94C18CAB1A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515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1E240-6F4F-9B2E-4035-185CF53F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BED084E-14A2-C7AA-AF35-955B49461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BFC7A70-51EA-99A4-A2CE-CDDB8CE9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A477-F719-4970-AC04-B74B369A135C}" type="datetimeFigureOut">
              <a:rPr lang="pt-PT" smtClean="0"/>
              <a:t>02/07/2025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943D551-4CF9-F377-0927-E88E8815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95F7E17-DD48-FCCC-6DC2-D4C2AED3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53EC-38AF-4AB2-AF75-94C18CAB1A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426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F9160-2DFC-8C31-3045-9A40D25C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205A6D5-2108-684B-E02D-15109496C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607E221-41DB-62F0-675A-9EA656DB4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8C0D07F-7662-79F1-0B3E-665DC4D4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A477-F719-4970-AC04-B74B369A135C}" type="datetimeFigureOut">
              <a:rPr lang="pt-PT" smtClean="0"/>
              <a:t>02/07/2025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1987ADF-07CA-61F8-83EB-DD3F7DE4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890CEC4-383E-9CDE-094E-02A1CCDF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53EC-38AF-4AB2-AF75-94C18CAB1A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515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02EAA-C671-9351-D16C-14F37E64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CC26CDD-0A71-956B-D126-5B8D49F47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7542A5B-2319-278C-C92E-324A83A50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827E705-3F78-73F3-712C-82F5945E2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5A5D7F0-62DC-5CF0-2C38-CAFADC91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E66FE94-CDCC-96B8-8875-A2D05457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A477-F719-4970-AC04-B74B369A135C}" type="datetimeFigureOut">
              <a:rPr lang="pt-PT" smtClean="0"/>
              <a:t>02/07/2025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59000BE-8D74-7496-5DAF-FEF4057C2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8801C02F-9955-FA04-1573-2813861ED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53EC-38AF-4AB2-AF75-94C18CAB1A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624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A48DA-06FE-0078-813A-3EAC7702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FC86EBB-5DF6-1F5D-29AD-C7E127D5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A477-F719-4970-AC04-B74B369A135C}" type="datetimeFigureOut">
              <a:rPr lang="pt-PT" smtClean="0"/>
              <a:t>02/07/2025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98E88BF-0A4E-B7A3-7C32-B8AEECD8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51C0D6D-BDF1-5653-8152-61AF1C17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53EC-38AF-4AB2-AF75-94C18CAB1A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48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767C229-EA42-C507-DA8F-AF1B54A2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A477-F719-4970-AC04-B74B369A135C}" type="datetimeFigureOut">
              <a:rPr lang="pt-PT" smtClean="0"/>
              <a:t>02/07/2025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6D99BB51-5AAD-5745-092D-4BE18CC1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4C79135-BAF4-959D-67E1-43A18A34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53EC-38AF-4AB2-AF75-94C18CAB1A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499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4F237-9B23-0366-599B-1A8D1EE2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BAEA5E-3C87-D538-1FE7-1ECF4BA0E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05D3EB4-0D57-A189-20E6-3DCBA7CC1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01D2B0C-25A5-BA96-092B-C6546FB6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A477-F719-4970-AC04-B74B369A135C}" type="datetimeFigureOut">
              <a:rPr lang="pt-PT" smtClean="0"/>
              <a:t>02/07/2025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4B256A1-5E30-C3DA-07A7-12E1E241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437A880-E911-FB4C-9308-4AB152FF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53EC-38AF-4AB2-AF75-94C18CAB1A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467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07401-328B-B364-FFD1-55F1B6E4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925757B-33D5-3E81-49E7-BCEA25211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3E2954E-3507-638A-3009-C618DB5F0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C22D2A8-5C6A-B0BB-B74D-28826657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A477-F719-4970-AC04-B74B369A135C}" type="datetimeFigureOut">
              <a:rPr lang="pt-PT" smtClean="0"/>
              <a:t>02/07/2025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D079F35-D157-3F4A-AB56-11E586D8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B3BCFF4-9111-5116-406A-5ECF226B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353EC-38AF-4AB2-AF75-94C18CAB1A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588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88EAF24-B2A1-A713-A2BF-37C56E85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16DBEF8-37AE-35BB-DCD2-ACC8013C3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A353D35-E65D-3ECA-5BD7-7AF525EEE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3A477-F719-4970-AC04-B74B369A135C}" type="datetimeFigureOut">
              <a:rPr lang="pt-PT" smtClean="0"/>
              <a:t>02/07/2025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2FAA6E4-3516-9728-3BC7-5F76D884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5F3750D-36F2-F110-F811-0A7BFDEBB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353EC-38AF-4AB2-AF75-94C18CAB1A0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797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BCF8D63-CED6-B1D3-E35D-7F62B26C9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0E92E3-A2F4-9357-60D2-AE9A655A0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001842-715E-A024-ACED-941BD783B3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186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5CECB-2285-6737-6D08-895D6CBF5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4F5FEF-4F2C-42BA-8096-72873F3F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1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B7301-3878-D084-327B-50D150C46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A41E13D-F0E2-0F84-C19C-05119986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8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651662-A1D0-D921-D45D-84696109C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4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E6D0C-9EDE-717A-C1C4-8937DFF32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76B81CE-8AFF-E858-06CD-5B435F2BF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7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25A34-4856-2103-D1D8-21622E8D5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ADA0759-B53B-B41A-0383-DA2073E49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58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6C605-0BA2-A41C-0F1A-F05343522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42EB4DD-DBBE-B798-D7F9-B21BE25EE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8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C5AE1-5BDF-838D-EAA9-B134EB058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laranja, arte, design gráfico, encarnado&#10;&#10;Os conteúdos gerados por IA podem estar incorretos.">
            <a:extLst>
              <a:ext uri="{FF2B5EF4-FFF2-40B4-BE49-F238E27FC236}">
                <a16:creationId xmlns:a16="http://schemas.microsoft.com/office/drawing/2014/main" id="{11513B43-B1D2-7D84-A173-0AEE4ED40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7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34927-B26B-B803-9DCB-83FC22700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Gráficos, design gráfico, clipart, design&#10;&#10;Os conteúdos gerados por IA podem estar incorretos.">
            <a:extLst>
              <a:ext uri="{FF2B5EF4-FFF2-40B4-BE49-F238E27FC236}">
                <a16:creationId xmlns:a16="http://schemas.microsoft.com/office/drawing/2014/main" id="{F29A8803-9E4E-BC07-42F1-679D654AE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8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c71ac9-1db5-4ebb-bfa9-c2c87833fc44">
      <Terms xmlns="http://schemas.microsoft.com/office/infopath/2007/PartnerControls"/>
    </lcf76f155ced4ddcb4097134ff3c332f>
    <TaxCatchAll xmlns="80ada113-8553-483b-8ab7-3c72d2f4e5f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C9F1948AC2E488D1E1BEDD334032F" ma:contentTypeVersion="18" ma:contentTypeDescription="Create a new document." ma:contentTypeScope="" ma:versionID="ede0575683035879b7256b9b705c0c0f">
  <xsd:schema xmlns:xsd="http://www.w3.org/2001/XMLSchema" xmlns:xs="http://www.w3.org/2001/XMLSchema" xmlns:p="http://schemas.microsoft.com/office/2006/metadata/properties" xmlns:ns2="b9c71ac9-1db5-4ebb-bfa9-c2c87833fc44" xmlns:ns3="80ada113-8553-483b-8ab7-3c72d2f4e5fe" targetNamespace="http://schemas.microsoft.com/office/2006/metadata/properties" ma:root="true" ma:fieldsID="e68f324738914a5c0a22cca4721de2f9" ns2:_="" ns3:_="">
    <xsd:import namespace="b9c71ac9-1db5-4ebb-bfa9-c2c87833fc44"/>
    <xsd:import namespace="80ada113-8553-483b-8ab7-3c72d2f4e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71ac9-1db5-4ebb-bfa9-c2c87833f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11e2cd-bda4-4506-a519-edbb43581f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ada113-8553-483b-8ab7-3c72d2f4e5f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0745c0-d7db-4053-807f-facd6e770f68}" ma:internalName="TaxCatchAll" ma:showField="CatchAllData" ma:web="80ada113-8553-483b-8ab7-3c72d2f4e5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392CAF-5B26-4185-8854-E3643A90F9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5FDFE5-99CC-43E5-BEA7-16DCFD3F297B}">
  <ds:schemaRefs>
    <ds:schemaRef ds:uri="http://schemas.microsoft.com/office/2006/metadata/properties"/>
    <ds:schemaRef ds:uri="http://schemas.microsoft.com/office/infopath/2007/PartnerControls"/>
    <ds:schemaRef ds:uri="b9c71ac9-1db5-4ebb-bfa9-c2c87833fc44"/>
    <ds:schemaRef ds:uri="80ada113-8553-483b-8ab7-3c72d2f4e5fe"/>
  </ds:schemaRefs>
</ds:datastoreItem>
</file>

<file path=customXml/itemProps3.xml><?xml version="1.0" encoding="utf-8"?>
<ds:datastoreItem xmlns:ds="http://schemas.openxmlformats.org/officeDocument/2006/customXml" ds:itemID="{77FDE1DF-2933-4909-9CCA-5A77831A7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c71ac9-1db5-4ebb-bfa9-c2c87833fc44"/>
    <ds:schemaRef ds:uri="80ada113-8553-483b-8ab7-3c72d2f4e5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Ecrã Panorâmico</PresentationFormat>
  <Paragraphs>0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Douglas Duarte (Designer - Sede)</dc:creator>
  <cp:lastModifiedBy>Douglas Duarte (Designer - Sede)</cp:lastModifiedBy>
  <cp:revision>1</cp:revision>
  <dcterms:created xsi:type="dcterms:W3CDTF">2025-06-12T13:55:29Z</dcterms:created>
  <dcterms:modified xsi:type="dcterms:W3CDTF">2025-07-02T09:24:18Z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0x010100797C9F1948AC2E488D1E1BEDD334032F</vt:lpwstr>
  </property>
  <property fmtid="{D5CDD505-2E9C-101B-9397-08002B2CF9AE}" pid="3" name="MediaServiceImageTags">
    <vt:lpwstr/>
  </property>
</Properties>
</file>