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9" r:id="rId14"/>
    <p:sldId id="268" r:id="rId1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>
        <p:scale>
          <a:sx n="78" d="100"/>
          <a:sy n="78" d="100"/>
        </p:scale>
        <p:origin x="3768" y="18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t-PT" smtClean="0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1A4D-92FA-43E9-A8BA-0382BB40125A}" type="datetimeFigureOut">
              <a:rPr lang="pt-PT" smtClean="0"/>
              <a:t>10/05/2024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92A1-B71E-48F9-AA20-BF2D79DF9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813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1A4D-92FA-43E9-A8BA-0382BB40125A}" type="datetimeFigureOut">
              <a:rPr lang="pt-PT" smtClean="0"/>
              <a:t>10/05/2024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92A1-B71E-48F9-AA20-BF2D79DF9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04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1A4D-92FA-43E9-A8BA-0382BB40125A}" type="datetimeFigureOut">
              <a:rPr lang="pt-PT" smtClean="0"/>
              <a:t>10/05/2024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92A1-B71E-48F9-AA20-BF2D79DF9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967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1A4D-92FA-43E9-A8BA-0382BB40125A}" type="datetimeFigureOut">
              <a:rPr lang="pt-PT" smtClean="0"/>
              <a:t>10/05/2024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92A1-B71E-48F9-AA20-BF2D79DF9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475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1A4D-92FA-43E9-A8BA-0382BB40125A}" type="datetimeFigureOut">
              <a:rPr lang="pt-PT" smtClean="0"/>
              <a:t>10/05/2024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92A1-B71E-48F9-AA20-BF2D79DF9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295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1A4D-92FA-43E9-A8BA-0382BB40125A}" type="datetimeFigureOut">
              <a:rPr lang="pt-PT" smtClean="0"/>
              <a:t>10/05/2024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92A1-B71E-48F9-AA20-BF2D79DF9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370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1A4D-92FA-43E9-A8BA-0382BB40125A}" type="datetimeFigureOut">
              <a:rPr lang="pt-PT" smtClean="0"/>
              <a:t>10/05/2024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92A1-B71E-48F9-AA20-BF2D79DF9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920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1A4D-92FA-43E9-A8BA-0382BB40125A}" type="datetimeFigureOut">
              <a:rPr lang="pt-PT" smtClean="0"/>
              <a:t>10/05/2024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92A1-B71E-48F9-AA20-BF2D79DF9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026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1A4D-92FA-43E9-A8BA-0382BB40125A}" type="datetimeFigureOut">
              <a:rPr lang="pt-PT" smtClean="0"/>
              <a:t>10/05/2024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92A1-B71E-48F9-AA20-BF2D79DF9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253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1A4D-92FA-43E9-A8BA-0382BB40125A}" type="datetimeFigureOut">
              <a:rPr lang="pt-PT" smtClean="0"/>
              <a:t>10/05/2024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92A1-B71E-48F9-AA20-BF2D79DF9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633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1A4D-92FA-43E9-A8BA-0382BB40125A}" type="datetimeFigureOut">
              <a:rPr lang="pt-PT" smtClean="0"/>
              <a:t>10/05/2024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92A1-B71E-48F9-AA20-BF2D79DF9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856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D1A4D-92FA-43E9-A8BA-0382BB40125A}" type="datetimeFigureOut">
              <a:rPr lang="pt-PT" smtClean="0"/>
              <a:t>10/05/2024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092A1-B71E-48F9-AA20-BF2D79DF9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040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82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87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6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27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49" y="238170"/>
            <a:ext cx="1333314" cy="133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61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arredondado 3"/>
          <p:cNvSpPr/>
          <p:nvPr/>
        </p:nvSpPr>
        <p:spPr>
          <a:xfrm>
            <a:off x="786376" y="5069371"/>
            <a:ext cx="9168938" cy="202830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57" y="5658229"/>
            <a:ext cx="1884555" cy="75433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58" y="1141882"/>
            <a:ext cx="1884555" cy="75433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56" y="3365352"/>
            <a:ext cx="1884555" cy="75433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33" y="5243984"/>
            <a:ext cx="1582824" cy="158282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33" y="727637"/>
            <a:ext cx="1582824" cy="158282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33" y="2951107"/>
            <a:ext cx="1582824" cy="158282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95" y="5243984"/>
            <a:ext cx="1582824" cy="158282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95" y="727637"/>
            <a:ext cx="1582824" cy="158282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95" y="2951107"/>
            <a:ext cx="1582824" cy="158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7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225" y="6132785"/>
            <a:ext cx="1333314" cy="133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74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225" y="6132785"/>
            <a:ext cx="1333314" cy="133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26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52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1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4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4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2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0</Words>
  <Application>Microsoft Office PowerPoint</Application>
  <PresentationFormat>Personalizados</PresentationFormat>
  <Paragraphs>0</Paragraphs>
  <Slides>14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Fundação Salesianos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Douglas Duarte (Designer - Salesianos)</dc:creator>
  <cp:lastModifiedBy>Douglas Duarte (Designer - Salesianos)</cp:lastModifiedBy>
  <cp:revision>4</cp:revision>
  <dcterms:created xsi:type="dcterms:W3CDTF">2024-05-10T09:28:25Z</dcterms:created>
  <dcterms:modified xsi:type="dcterms:W3CDTF">2024-05-10T10:01:17Z</dcterms:modified>
</cp:coreProperties>
</file>